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956220-28D7-487D-81A2-6868A43EA5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636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7286B-8700-4B19-8B7A-C1BF8B39D7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15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E6C44-7490-49D1-AB5C-69A5DF77FA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79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B4547-4CFE-42F2-BF39-81CB81A42A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66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DEAEA-D53A-45EC-950E-E06680BC3C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19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8BAFA-6752-4C39-9F8A-BE124CD51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1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CC157-8541-48B4-B9A0-9708CCA752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37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F1E19-96BF-40DE-8C50-BF7C97147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1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3A5D5-30CB-400B-83A5-5B9BE4BE0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6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74959-9CA7-4CEE-923C-4B7DCFE165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2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97CF9-77FB-463C-9B2F-3DA45096B3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32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D517-C2E1-4ACC-8DEE-62E096992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057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CA9FF8-F87F-4BEC-A0BD-25B60EEDDA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5344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#42: </a:t>
            </a:r>
            <a:r>
              <a:rPr lang="es-ES_tradnl" altLang="en-US" dirty="0"/>
              <a:t>¿Qué notas estas sacando este semestre?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u="sng" dirty="0"/>
              <a:t>Escritura en silencio: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  <a:r>
              <a:rPr lang="es-ES_tradnl" altLang="en-US" i="1" dirty="0"/>
              <a:t>¿Qué asignatura es fácil para ti? ¿Por qué? ¿Es interesante o aburrida? ¿Por qué?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Gramatica: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448800" cy="579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/>
              <a:t>Presente Progresivo:   </a:t>
            </a:r>
            <a:r>
              <a:rPr lang="es-ES_tradnl" altLang="en-US" sz="2800" u="sng"/>
              <a:t>Verbos irregulares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Dar </a:t>
            </a:r>
            <a:r>
              <a:rPr lang="es-ES_tradnl" altLang="en-US" sz="2800" i="1"/>
              <a:t>(to give)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dando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Ver </a:t>
            </a:r>
            <a:r>
              <a:rPr lang="es-ES_tradnl" altLang="en-US" sz="2800" i="1"/>
              <a:t>(to see)   </a:t>
            </a:r>
            <a:r>
              <a:rPr lang="es-ES_tradnl" altLang="en-US" sz="2800" b="1" i="1">
                <a:solidFill>
                  <a:srgbClr val="0000FF"/>
                </a:solidFill>
              </a:rPr>
              <a:t>Estar + viendo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terminación –YENDO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Caer </a:t>
            </a:r>
            <a:r>
              <a:rPr lang="es-ES_tradnl" altLang="en-US" sz="2800" i="1"/>
              <a:t>(to fall)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cayendo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Creer </a:t>
            </a:r>
            <a:r>
              <a:rPr lang="es-ES_tradnl" altLang="en-US" sz="2800" i="1"/>
              <a:t>(to believe)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creyendo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Leer </a:t>
            </a:r>
            <a:r>
              <a:rPr lang="es-ES_tradnl" altLang="en-US" sz="2800" i="1"/>
              <a:t>(to read)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leyendo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Oír </a:t>
            </a:r>
            <a:r>
              <a:rPr lang="es-ES_tradnl" altLang="en-US" sz="2800" i="1"/>
              <a:t>(to hear) 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oyendo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Traer </a:t>
            </a:r>
            <a:r>
              <a:rPr lang="es-ES_tradnl" altLang="en-US" sz="2800" i="1"/>
              <a:t>(to bring) </a:t>
            </a:r>
            <a:r>
              <a:rPr lang="es-ES_tradnl" altLang="en-US" sz="2800" b="1" i="1">
                <a:solidFill>
                  <a:srgbClr val="FF0000"/>
                </a:solidFill>
              </a:rPr>
              <a:t>Estar + trayendo</a:t>
            </a:r>
            <a:endParaRPr lang="es-ES_tradnl" altLang="en-US" sz="2800" i="1"/>
          </a:p>
          <a:p>
            <a:pPr>
              <a:lnSpc>
                <a:spcPct val="80000"/>
              </a:lnSpc>
            </a:pPr>
            <a:r>
              <a:rPr lang="es-ES_tradnl" altLang="en-US" sz="2800"/>
              <a:t>Presente Progresivo con CAMBIO RADICAL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Decir </a:t>
            </a:r>
            <a:r>
              <a:rPr lang="es-ES_tradnl" altLang="en-US" sz="2800" i="1"/>
              <a:t>(to tell, to say)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diciendo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Dormir </a:t>
            </a:r>
            <a:r>
              <a:rPr lang="es-ES_tradnl" altLang="en-US" sz="2800" i="1"/>
              <a:t>(to sleep)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durmiendo</a:t>
            </a:r>
            <a:endParaRPr lang="es-ES_tradnl" altLang="en-US" sz="2800" i="1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/>
              <a:t>Servir </a:t>
            </a:r>
            <a:r>
              <a:rPr lang="es-ES_tradnl" altLang="en-US" sz="2800" i="1"/>
              <a:t>(to serve)   </a:t>
            </a:r>
            <a:r>
              <a:rPr lang="es-ES_tradnl" altLang="en-US" sz="2800" b="1" i="1">
                <a:solidFill>
                  <a:schemeClr val="hlink"/>
                </a:solidFill>
              </a:rPr>
              <a:t>Estar + sirviendo</a:t>
            </a:r>
            <a:endParaRPr lang="es-ES_tradnl" altLang="en-US" sz="2800"/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Handout</a:t>
            </a:r>
          </a:p>
          <a:p>
            <a:pPr lvl="1"/>
            <a:r>
              <a:rPr lang="en-US" dirty="0" smtClean="0"/>
              <a:t>Complete </a:t>
            </a:r>
            <a:r>
              <a:rPr lang="en-US" smtClean="0"/>
              <a:t>the </a:t>
            </a:r>
            <a:r>
              <a:rPr lang="en-US" err="1" smtClean="0"/>
              <a:t>V</a:t>
            </a:r>
            <a:r>
              <a:rPr lang="en-US" smtClean="0"/>
              <a:t>enn </a:t>
            </a:r>
            <a:r>
              <a:rPr lang="en-US" dirty="0" smtClean="0"/>
              <a:t>D</a:t>
            </a:r>
            <a:r>
              <a:rPr lang="en-US" smtClean="0"/>
              <a:t>iagram </a:t>
            </a:r>
            <a:r>
              <a:rPr lang="en-US" dirty="0" smtClean="0"/>
              <a:t>EN ESPAÑOL!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6286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135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802 La fecha es el 16 de enero del 2014</vt:lpstr>
      <vt:lpstr>Gramatica:</vt:lpstr>
      <vt:lpstr>Tarea 42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 IM La fecha es el 10 de enero del 2011</dc:title>
  <dc:creator>Helen Zumaeta</dc:creator>
  <cp:lastModifiedBy>Helen Zumaeta</cp:lastModifiedBy>
  <cp:revision>14</cp:revision>
  <dcterms:created xsi:type="dcterms:W3CDTF">2011-01-10T15:08:44Z</dcterms:created>
  <dcterms:modified xsi:type="dcterms:W3CDTF">2014-01-16T20:34:10Z</dcterms:modified>
</cp:coreProperties>
</file>